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淡色スタイル 3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3C2DE-E45B-4175-8C11-2F8200A45E83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C522-8DCA-4C65-A5DE-409B9087F4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6903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3C2DE-E45B-4175-8C11-2F8200A45E83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C522-8DCA-4C65-A5DE-409B9087F4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0232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3C2DE-E45B-4175-8C11-2F8200A45E83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C522-8DCA-4C65-A5DE-409B9087F4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005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3C2DE-E45B-4175-8C11-2F8200A45E83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C522-8DCA-4C65-A5DE-409B9087F4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3507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3C2DE-E45B-4175-8C11-2F8200A45E83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C522-8DCA-4C65-A5DE-409B9087F4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5137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3C2DE-E45B-4175-8C11-2F8200A45E83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C522-8DCA-4C65-A5DE-409B9087F4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144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3C2DE-E45B-4175-8C11-2F8200A45E83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C522-8DCA-4C65-A5DE-409B9087F4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4707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3C2DE-E45B-4175-8C11-2F8200A45E83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C522-8DCA-4C65-A5DE-409B9087F4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7846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3C2DE-E45B-4175-8C11-2F8200A45E83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C522-8DCA-4C65-A5DE-409B9087F4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3814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3C2DE-E45B-4175-8C11-2F8200A45E83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C522-8DCA-4C65-A5DE-409B9087F4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3053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3C2DE-E45B-4175-8C11-2F8200A45E83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C522-8DCA-4C65-A5DE-409B9087F4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553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3C2DE-E45B-4175-8C11-2F8200A45E83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0C522-8DCA-4C65-A5DE-409B9087F4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3881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579862" y="423747"/>
            <a:ext cx="11050859" cy="6010508"/>
          </a:xfrm>
          <a:prstGeom prst="rect">
            <a:avLst/>
          </a:prstGeom>
          <a:noFill/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1420354" y="471393"/>
            <a:ext cx="9369873" cy="252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2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524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cs typeface="Times New Roman" panose="02020603050405020304" pitchFamily="18" charset="0"/>
              </a:rPr>
              <a:t>夏季休業</a:t>
            </a:r>
            <a:r>
              <a:rPr kumimoji="0" lang="ja-JP" altLang="ja-JP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cs typeface="Times New Roman" panose="02020603050405020304" pitchFamily="18" charset="0"/>
              </a:rPr>
              <a:t>のお知らせ</a:t>
            </a:r>
            <a:endParaRPr kumimoji="0" lang="ja-JP" altLang="ja-JP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  <a:p>
            <a:pPr marL="0" marR="0" lvl="0" indent="1524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ea"/>
                <a:cs typeface="Times New Roman" panose="02020603050405020304" pitchFamily="18" charset="0"/>
              </a:rPr>
              <a:t>　　　　　　　　　</a:t>
            </a:r>
            <a:b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ea"/>
                <a:cs typeface="Times New Roman" panose="02020603050405020304" pitchFamily="18" charset="0"/>
              </a:rPr>
            </a:b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ea"/>
                <a:cs typeface="Times New Roman" panose="02020603050405020304" pitchFamily="18" charset="0"/>
              </a:rPr>
              <a:t>　　　　</a:t>
            </a:r>
            <a:r>
              <a:rPr kumimoji="0" lang="ja-JP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ea"/>
                <a:cs typeface="Times New Roman" panose="02020603050405020304" pitchFamily="18" charset="0"/>
              </a:rPr>
              <a:t>　</a:t>
            </a:r>
            <a:endParaRPr kumimoji="0" lang="ja-JP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ea"/>
            </a:endParaRPr>
          </a:p>
          <a:p>
            <a:pPr marL="0" marR="0" lvl="0" indent="1524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ea"/>
                <a:cs typeface="Times New Roman" panose="02020603050405020304" pitchFamily="18" charset="0"/>
              </a:rPr>
              <a:t>貴社ますますご清祥のこととお喜び申し上げます。</a:t>
            </a:r>
            <a:endParaRPr kumimoji="0" lang="ja-JP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ea"/>
            </a:endParaRPr>
          </a:p>
          <a:p>
            <a:pPr marL="0" marR="0" lvl="0" indent="1524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ea"/>
                <a:cs typeface="Times New Roman" panose="02020603050405020304" pitchFamily="18" charset="0"/>
              </a:rPr>
              <a:t>平素は格別のご高配を賜り、厚くお礼申し上げます。</a:t>
            </a:r>
            <a:endParaRPr kumimoji="0" lang="ja-JP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ea"/>
            </a:endParaRPr>
          </a:p>
          <a:p>
            <a:pPr marL="0" marR="0" lvl="0" indent="1524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ea"/>
                <a:cs typeface="Times New Roman" panose="02020603050405020304" pitchFamily="18" charset="0"/>
              </a:rPr>
              <a:t>さて、下記の</a:t>
            </a:r>
            <a:r>
              <a:rPr kumimoji="0" lang="en-US" altLang="ja-JP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ea"/>
                <a:cs typeface="Times New Roman" panose="02020603050405020304" pitchFamily="18" charset="0"/>
              </a:rPr>
              <a:t>8</a:t>
            </a:r>
            <a:r>
              <a:rPr kumimoji="0" lang="ja-JP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ea"/>
                <a:cs typeface="Times New Roman" panose="02020603050405020304" pitchFamily="18" charset="0"/>
              </a:rPr>
              <a:t>日間を連休とさせて頂きます。</a:t>
            </a:r>
            <a:endParaRPr kumimoji="0" lang="ja-JP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ea"/>
            </a:endParaRPr>
          </a:p>
          <a:p>
            <a:pPr marL="0" marR="0" lvl="0" indent="1524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ea"/>
                <a:cs typeface="Times New Roman" panose="02020603050405020304" pitchFamily="18" charset="0"/>
              </a:rPr>
              <a:t>大変ご迷惑をお掛け致しますが、何卒ご容赦いただきますようお願い申し</a:t>
            </a:r>
            <a:r>
              <a:rPr kumimoji="0" lang="ja-JP" altLang="en-US" sz="2000" b="1" dirty="0">
                <a:latin typeface="+mj-ea"/>
                <a:cs typeface="Times New Roman" panose="02020603050405020304" pitchFamily="18" charset="0"/>
              </a:rPr>
              <a:t>上げます</a:t>
            </a:r>
            <a:r>
              <a:rPr kumimoji="0" lang="ja-JP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ea"/>
                <a:cs typeface="Times New Roman" panose="02020603050405020304" pitchFamily="18" charset="0"/>
              </a:rPr>
              <a:t>。</a:t>
            </a:r>
            <a:endParaRPr kumimoji="0" lang="ja-JP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ea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8344828" y="5566574"/>
            <a:ext cx="32858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524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b="1" dirty="0">
                <a:latin typeface="BIZ UD明朝 Medium" panose="02020500000000000000" pitchFamily="17" charset="-128"/>
                <a:ea typeface="BIZ UD明朝 Medium" panose="02020500000000000000" pitchFamily="17" charset="-128"/>
                <a:cs typeface="Times New Roman" panose="02020603050405020304" pitchFamily="18" charset="0"/>
              </a:rPr>
              <a:t>有限会社山形義肢研究所</a:t>
            </a:r>
            <a:endParaRPr kumimoji="0" lang="ja-JP" altLang="en-US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 indent="1524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b="1" dirty="0">
                <a:latin typeface="BIZ UD明朝 Medium" panose="02020500000000000000" pitchFamily="17" charset="-128"/>
                <a:ea typeface="BIZ UD明朝 Medium" panose="02020500000000000000" pitchFamily="17" charset="-128"/>
                <a:cs typeface="Times New Roman" panose="02020603050405020304" pitchFamily="18" charset="0"/>
              </a:rPr>
              <a:t>023-632-5214</a:t>
            </a:r>
            <a:endParaRPr lang="ja-JP" altLang="en-US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8234279"/>
              </p:ext>
            </p:extLst>
          </p:nvPr>
        </p:nvGraphicFramePr>
        <p:xfrm>
          <a:off x="3587774" y="3387730"/>
          <a:ext cx="6502400" cy="178627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646587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2731603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55670778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605307795"/>
                    </a:ext>
                  </a:extLst>
                </a:gridCol>
              </a:tblGrid>
              <a:tr h="553486">
                <a:tc gridSpan="8"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8</a:t>
                      </a:r>
                      <a:r>
                        <a:rPr kumimoji="1" lang="ja-JP" altLang="en-US" sz="2400" dirty="0"/>
                        <a:t>月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978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solidFill>
                            <a:srgbClr val="FF0000"/>
                          </a:solidFill>
                        </a:rPr>
                        <a:t>9</a:t>
                      </a:r>
                      <a:r>
                        <a:rPr kumimoji="1" lang="ja-JP" altLang="en-US" sz="2400" dirty="0">
                          <a:solidFill>
                            <a:srgbClr val="FF0000"/>
                          </a:solidFill>
                        </a:rPr>
                        <a:t>（日）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solidFill>
                            <a:schemeClr val="tx1"/>
                          </a:solidFill>
                        </a:rPr>
                        <a:t>10</a:t>
                      </a:r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</a:rPr>
                        <a:t>（月）</a:t>
                      </a:r>
                      <a:endParaRPr kumimoji="1" lang="en-US" altLang="ja-JP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solidFill>
                            <a:srgbClr val="FF0000"/>
                          </a:solidFill>
                        </a:rPr>
                        <a:t>11</a:t>
                      </a:r>
                      <a:r>
                        <a:rPr kumimoji="1" lang="ja-JP" altLang="en-US" sz="2400" dirty="0">
                          <a:solidFill>
                            <a:srgbClr val="FF0000"/>
                          </a:solidFill>
                        </a:rPr>
                        <a:t>（火）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solidFill>
                            <a:schemeClr val="tx1"/>
                          </a:solidFill>
                        </a:rPr>
                        <a:t>12</a:t>
                      </a:r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</a:rPr>
                        <a:t>（水）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  <a:p>
                      <a:pPr algn="ctr"/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</a:rPr>
                        <a:t>（木）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  <a:p>
                      <a:pPr algn="ctr"/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</a:rPr>
                        <a:t>（金）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  <a:p>
                      <a:pPr algn="ctr"/>
                      <a:r>
                        <a:rPr kumimoji="1" lang="ja-JP" altLang="en-US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（土）</a:t>
                      </a:r>
                      <a:endParaRPr kumimoji="1" lang="en-US" altLang="ja-JP" sz="24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solidFill>
                            <a:srgbClr val="FF0000"/>
                          </a:solidFill>
                        </a:rPr>
                        <a:t>16</a:t>
                      </a:r>
                    </a:p>
                    <a:p>
                      <a:pPr algn="ctr"/>
                      <a:r>
                        <a:rPr kumimoji="1" lang="ja-JP" altLang="en-US" sz="2400" dirty="0">
                          <a:solidFill>
                            <a:srgbClr val="FF0000"/>
                          </a:solidFill>
                        </a:rPr>
                        <a:t>（日）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82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</a:rPr>
                        <a:t>休</a:t>
                      </a:r>
                      <a:endParaRPr kumimoji="1" lang="en-US" altLang="ja-JP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</a:rPr>
                        <a:t>休</a:t>
                      </a:r>
                      <a:endParaRPr kumimoji="1" lang="en-US" altLang="ja-JP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</a:rPr>
                        <a:t>休</a:t>
                      </a:r>
                      <a:endParaRPr kumimoji="1" lang="en-US" altLang="ja-JP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</a:rPr>
                        <a:t>休</a:t>
                      </a:r>
                      <a:endParaRPr kumimoji="1" lang="en-US" altLang="ja-JP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</a:rPr>
                        <a:t>休</a:t>
                      </a:r>
                      <a:endParaRPr kumimoji="1" lang="en-US" altLang="ja-JP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</a:rPr>
                        <a:t>休</a:t>
                      </a:r>
                      <a:endParaRPr kumimoji="1" lang="en-US" altLang="ja-JP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</a:rPr>
                        <a:t>休</a:t>
                      </a:r>
                      <a:endParaRPr kumimoji="1" lang="en-US" altLang="ja-JP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</a:rPr>
                        <a:t>休</a:t>
                      </a:r>
                      <a:endParaRPr kumimoji="1" lang="en-US" altLang="ja-JP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6" name="Picture 2" descr="夏／ヒマワリ（向日葵）のイラスト | 無料のフリー素材 イラスト ...">
            <a:extLst>
              <a:ext uri="{FF2B5EF4-FFF2-40B4-BE49-F238E27FC236}">
                <a16:creationId xmlns:a16="http://schemas.microsoft.com/office/drawing/2014/main" id="{FB4765F6-782C-6CCA-B7FF-A519F1D85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858" y="3600671"/>
            <a:ext cx="2380737" cy="228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154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緑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</TotalTime>
  <Words>102</Words>
  <Application>Microsoft Office PowerPoint</Application>
  <PresentationFormat>ワイド画面</PresentationFormat>
  <Paragraphs>29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BIZ UD明朝 Medium</vt:lpstr>
      <vt:lpstr>Arial</vt:lpstr>
      <vt:lpstr>Calibri</vt:lpstr>
      <vt:lpstr>Calibri Light</vt:lpstr>
      <vt:lpstr>office theme</vt:lpstr>
      <vt:lpstr>夏季休業のお知らせ 　　　　　　　　　 　　　　　 貴社ますますご清祥のこととお喜び申し上げます。 平素は格別のご高配を賜り、厚くお礼申し上げます。 さて、下記の8日間を連休とさせて頂きます。 大変ご迷惑をお掛け致しますが、何卒ご容赦いただきますようお願い申し上げます。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yamag</dc:creator>
  <cp:lastModifiedBy>茂夫 植松</cp:lastModifiedBy>
  <cp:revision>8</cp:revision>
  <dcterms:created xsi:type="dcterms:W3CDTF">2020-04-15T01:05:48Z</dcterms:created>
  <dcterms:modified xsi:type="dcterms:W3CDTF">2026-06-09T04:42:07Z</dcterms:modified>
</cp:coreProperties>
</file>